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6"/>
  </p:notesMasterIdLst>
  <p:sldIdLst>
    <p:sldId id="256" r:id="rId2"/>
    <p:sldId id="270" r:id="rId3"/>
    <p:sldId id="271" r:id="rId4"/>
    <p:sldId id="272" r:id="rId5"/>
  </p:sldIdLst>
  <p:sldSz cx="9144000" cy="5715000" type="screen16x10"/>
  <p:notesSz cx="6858000" cy="9144000"/>
  <p:defaultText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9B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4" d="100"/>
          <a:sy n="104" d="100"/>
        </p:scale>
        <p:origin x="-90" y="-474"/>
      </p:cViewPr>
      <p:guideLst>
        <p:guide orient="horz" pos="180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671B7E3-A5EA-4277-B094-532F37460065}" type="doc">
      <dgm:prSet loTypeId="urn:microsoft.com/office/officeart/2005/8/layout/hList6" loCatId="list" qsTypeId="urn:microsoft.com/office/officeart/2005/8/quickstyle/simple1" qsCatId="simple" csTypeId="urn:microsoft.com/office/officeart/2005/8/colors/colorful2" csCatId="colorful" phldr="1"/>
      <dgm:spPr/>
      <dgm:t>
        <a:bodyPr/>
        <a:lstStyle/>
        <a:p>
          <a:endParaRPr lang="nl-BE"/>
        </a:p>
      </dgm:t>
    </dgm:pt>
    <dgm:pt modelId="{2A8CE016-4BB8-44CD-88B7-39306B2538CB}">
      <dgm:prSet phldrT="[Tekst]"/>
      <dgm:spPr/>
      <dgm:t>
        <a:bodyPr/>
        <a:lstStyle/>
        <a:p>
          <a:r>
            <a:rPr lang="nl-BE" dirty="0" smtClean="0"/>
            <a:t>Kruis</a:t>
          </a:r>
          <a:endParaRPr lang="nl-BE" dirty="0"/>
        </a:p>
      </dgm:t>
    </dgm:pt>
    <dgm:pt modelId="{A34C2936-2F84-4896-B201-D376C2DFF4A0}" type="parTrans" cxnId="{4CF66406-073A-487A-BA22-D44E246D6530}">
      <dgm:prSet/>
      <dgm:spPr/>
      <dgm:t>
        <a:bodyPr/>
        <a:lstStyle/>
        <a:p>
          <a:endParaRPr lang="nl-BE"/>
        </a:p>
      </dgm:t>
    </dgm:pt>
    <dgm:pt modelId="{F980255B-54A5-47E1-B922-5E62125DA972}" type="sibTrans" cxnId="{4CF66406-073A-487A-BA22-D44E246D6530}">
      <dgm:prSet/>
      <dgm:spPr/>
      <dgm:t>
        <a:bodyPr/>
        <a:lstStyle/>
        <a:p>
          <a:endParaRPr lang="nl-BE"/>
        </a:p>
      </dgm:t>
    </dgm:pt>
    <dgm:pt modelId="{4E9F92D7-A24D-41D7-868D-A194E8EB01D1}">
      <dgm:prSet phldrT="[Tekst]"/>
      <dgm:spPr/>
      <dgm:t>
        <a:bodyPr/>
        <a:lstStyle/>
        <a:p>
          <a:r>
            <a:rPr lang="nl-BE" dirty="0" smtClean="0"/>
            <a:t>Hemelvaart</a:t>
          </a:r>
          <a:endParaRPr lang="nl-BE" dirty="0"/>
        </a:p>
      </dgm:t>
    </dgm:pt>
    <dgm:pt modelId="{502BE1BC-73FC-4FD3-87C3-BAC64BB71198}" type="parTrans" cxnId="{DFD76D40-256C-4625-B660-DB41DE078EF3}">
      <dgm:prSet/>
      <dgm:spPr/>
      <dgm:t>
        <a:bodyPr/>
        <a:lstStyle/>
        <a:p>
          <a:endParaRPr lang="nl-BE"/>
        </a:p>
      </dgm:t>
    </dgm:pt>
    <dgm:pt modelId="{211E20E5-61C5-444F-B428-D89D0AFD4195}" type="sibTrans" cxnId="{DFD76D40-256C-4625-B660-DB41DE078EF3}">
      <dgm:prSet/>
      <dgm:spPr/>
      <dgm:t>
        <a:bodyPr/>
        <a:lstStyle/>
        <a:p>
          <a:endParaRPr lang="nl-BE"/>
        </a:p>
      </dgm:t>
    </dgm:pt>
    <dgm:pt modelId="{E234A7E4-1A36-4BAA-AB6C-6363672469D2}">
      <dgm:prSet phldrT="[Tekst]"/>
      <dgm:spPr/>
      <dgm:t>
        <a:bodyPr/>
        <a:lstStyle/>
        <a:p>
          <a:r>
            <a:rPr lang="nl-BE" smtClean="0"/>
            <a:t>Opstanding</a:t>
          </a:r>
          <a:endParaRPr lang="nl-BE" dirty="0"/>
        </a:p>
      </dgm:t>
    </dgm:pt>
    <dgm:pt modelId="{0E13050F-A2D6-45E4-A4B1-1324AC981A10}" type="parTrans" cxnId="{DFCB4E72-FD43-4C95-923D-B2C7268D7A4C}">
      <dgm:prSet/>
      <dgm:spPr/>
      <dgm:t>
        <a:bodyPr/>
        <a:lstStyle/>
        <a:p>
          <a:endParaRPr lang="nl-BE"/>
        </a:p>
      </dgm:t>
    </dgm:pt>
    <dgm:pt modelId="{0824E660-F475-4C54-BB07-C78356D8BC80}" type="sibTrans" cxnId="{DFCB4E72-FD43-4C95-923D-B2C7268D7A4C}">
      <dgm:prSet/>
      <dgm:spPr/>
      <dgm:t>
        <a:bodyPr/>
        <a:lstStyle/>
        <a:p>
          <a:endParaRPr lang="nl-BE"/>
        </a:p>
      </dgm:t>
    </dgm:pt>
    <dgm:pt modelId="{D104D995-BAED-45FA-A58F-DD60CFBACDFC}" type="pres">
      <dgm:prSet presAssocID="{E671B7E3-A5EA-4277-B094-532F37460065}" presName="Name0" presStyleCnt="0">
        <dgm:presLayoutVars>
          <dgm:dir/>
          <dgm:resizeHandles val="exact"/>
        </dgm:presLayoutVars>
      </dgm:prSet>
      <dgm:spPr/>
      <dgm:t>
        <a:bodyPr/>
        <a:lstStyle/>
        <a:p>
          <a:endParaRPr lang="nl-BE"/>
        </a:p>
      </dgm:t>
    </dgm:pt>
    <dgm:pt modelId="{943C50F2-480D-457A-A0BA-A339CE8CC40E}" type="pres">
      <dgm:prSet presAssocID="{2A8CE016-4BB8-44CD-88B7-39306B2538CB}" presName="node" presStyleLbl="node1" presStyleIdx="0" presStyleCnt="3">
        <dgm:presLayoutVars>
          <dgm:bulletEnabled val="1"/>
        </dgm:presLayoutVars>
      </dgm:prSet>
      <dgm:spPr/>
      <dgm:t>
        <a:bodyPr/>
        <a:lstStyle/>
        <a:p>
          <a:endParaRPr lang="nl-BE"/>
        </a:p>
      </dgm:t>
    </dgm:pt>
    <dgm:pt modelId="{F90B1584-F9BB-4D62-8134-717C27F2A561}" type="pres">
      <dgm:prSet presAssocID="{F980255B-54A5-47E1-B922-5E62125DA972}" presName="sibTrans" presStyleCnt="0"/>
      <dgm:spPr/>
    </dgm:pt>
    <dgm:pt modelId="{590FF643-EF1A-4F97-BD9C-ABE463141065}" type="pres">
      <dgm:prSet presAssocID="{E234A7E4-1A36-4BAA-AB6C-6363672469D2}" presName="node" presStyleLbl="node1" presStyleIdx="1" presStyleCnt="3">
        <dgm:presLayoutVars>
          <dgm:bulletEnabled val="1"/>
        </dgm:presLayoutVars>
      </dgm:prSet>
      <dgm:spPr/>
      <dgm:t>
        <a:bodyPr/>
        <a:lstStyle/>
        <a:p>
          <a:endParaRPr lang="nl-BE"/>
        </a:p>
      </dgm:t>
    </dgm:pt>
    <dgm:pt modelId="{DB6B8C39-C3FD-4EE0-9BB0-C5A92269C387}" type="pres">
      <dgm:prSet presAssocID="{0824E660-F475-4C54-BB07-C78356D8BC80}" presName="sibTrans" presStyleCnt="0"/>
      <dgm:spPr/>
    </dgm:pt>
    <dgm:pt modelId="{E0D38D31-EB65-4E85-9A36-9763F814CC02}" type="pres">
      <dgm:prSet presAssocID="{4E9F92D7-A24D-41D7-868D-A194E8EB01D1}" presName="node" presStyleLbl="node1" presStyleIdx="2" presStyleCnt="3">
        <dgm:presLayoutVars>
          <dgm:bulletEnabled val="1"/>
        </dgm:presLayoutVars>
      </dgm:prSet>
      <dgm:spPr/>
      <dgm:t>
        <a:bodyPr/>
        <a:lstStyle/>
        <a:p>
          <a:endParaRPr lang="nl-BE"/>
        </a:p>
      </dgm:t>
    </dgm:pt>
  </dgm:ptLst>
  <dgm:cxnLst>
    <dgm:cxn modelId="{DFCB4E72-FD43-4C95-923D-B2C7268D7A4C}" srcId="{E671B7E3-A5EA-4277-B094-532F37460065}" destId="{E234A7E4-1A36-4BAA-AB6C-6363672469D2}" srcOrd="1" destOrd="0" parTransId="{0E13050F-A2D6-45E4-A4B1-1324AC981A10}" sibTransId="{0824E660-F475-4C54-BB07-C78356D8BC80}"/>
    <dgm:cxn modelId="{6C8D3CC0-9244-41D2-87AC-05EF8C85E6EC}" type="presOf" srcId="{2A8CE016-4BB8-44CD-88B7-39306B2538CB}" destId="{943C50F2-480D-457A-A0BA-A339CE8CC40E}" srcOrd="0" destOrd="0" presId="urn:microsoft.com/office/officeart/2005/8/layout/hList6"/>
    <dgm:cxn modelId="{4CF66406-073A-487A-BA22-D44E246D6530}" srcId="{E671B7E3-A5EA-4277-B094-532F37460065}" destId="{2A8CE016-4BB8-44CD-88B7-39306B2538CB}" srcOrd="0" destOrd="0" parTransId="{A34C2936-2F84-4896-B201-D376C2DFF4A0}" sibTransId="{F980255B-54A5-47E1-B922-5E62125DA972}"/>
    <dgm:cxn modelId="{DFD76D40-256C-4625-B660-DB41DE078EF3}" srcId="{E671B7E3-A5EA-4277-B094-532F37460065}" destId="{4E9F92D7-A24D-41D7-868D-A194E8EB01D1}" srcOrd="2" destOrd="0" parTransId="{502BE1BC-73FC-4FD3-87C3-BAC64BB71198}" sibTransId="{211E20E5-61C5-444F-B428-D89D0AFD4195}"/>
    <dgm:cxn modelId="{72012A28-9D1F-4823-AC06-0F64A87CA5BB}" type="presOf" srcId="{4E9F92D7-A24D-41D7-868D-A194E8EB01D1}" destId="{E0D38D31-EB65-4E85-9A36-9763F814CC02}" srcOrd="0" destOrd="0" presId="urn:microsoft.com/office/officeart/2005/8/layout/hList6"/>
    <dgm:cxn modelId="{43CDE0DA-F27D-4322-AA87-3E868EAC23B1}" type="presOf" srcId="{E671B7E3-A5EA-4277-B094-532F37460065}" destId="{D104D995-BAED-45FA-A58F-DD60CFBACDFC}" srcOrd="0" destOrd="0" presId="urn:microsoft.com/office/officeart/2005/8/layout/hList6"/>
    <dgm:cxn modelId="{B589518F-2A9B-48C9-B276-0E04869757C1}" type="presOf" srcId="{E234A7E4-1A36-4BAA-AB6C-6363672469D2}" destId="{590FF643-EF1A-4F97-BD9C-ABE463141065}" srcOrd="0" destOrd="0" presId="urn:microsoft.com/office/officeart/2005/8/layout/hList6"/>
    <dgm:cxn modelId="{47DD8B32-7760-4946-A071-74843AEA7E2E}" type="presParOf" srcId="{D104D995-BAED-45FA-A58F-DD60CFBACDFC}" destId="{943C50F2-480D-457A-A0BA-A339CE8CC40E}" srcOrd="0" destOrd="0" presId="urn:microsoft.com/office/officeart/2005/8/layout/hList6"/>
    <dgm:cxn modelId="{141AB19D-E0FE-471E-BF41-954500F97866}" type="presParOf" srcId="{D104D995-BAED-45FA-A58F-DD60CFBACDFC}" destId="{F90B1584-F9BB-4D62-8134-717C27F2A561}" srcOrd="1" destOrd="0" presId="urn:microsoft.com/office/officeart/2005/8/layout/hList6"/>
    <dgm:cxn modelId="{3F937EFB-55FB-4E23-98FB-2AE3C5A142CF}" type="presParOf" srcId="{D104D995-BAED-45FA-A58F-DD60CFBACDFC}" destId="{590FF643-EF1A-4F97-BD9C-ABE463141065}" srcOrd="2" destOrd="0" presId="urn:microsoft.com/office/officeart/2005/8/layout/hList6"/>
    <dgm:cxn modelId="{BFA84CDE-81FF-4F02-AB66-D807B2A8CADA}" type="presParOf" srcId="{D104D995-BAED-45FA-A58F-DD60CFBACDFC}" destId="{DB6B8C39-C3FD-4EE0-9BB0-C5A92269C387}" srcOrd="3" destOrd="0" presId="urn:microsoft.com/office/officeart/2005/8/layout/hList6"/>
    <dgm:cxn modelId="{B7DADB26-B770-4C74-BA29-88BE0E4BA9D0}" type="presParOf" srcId="{D104D995-BAED-45FA-A58F-DD60CFBACDFC}" destId="{E0D38D31-EB65-4E85-9A36-9763F814CC02}" srcOrd="4"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3C50F2-480D-457A-A0BA-A339CE8CC40E}">
      <dsp:nvSpPr>
        <dsp:cNvPr id="0" name=""/>
        <dsp:cNvSpPr/>
      </dsp:nvSpPr>
      <dsp:spPr>
        <a:xfrm rot="16200000">
          <a:off x="-494841" y="495845"/>
          <a:ext cx="3603625" cy="2611933"/>
        </a:xfrm>
        <a:prstGeom prst="flowChartManualOperation">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0" rIns="207367" bIns="0" numCol="1" spcCol="1270" anchor="ctr" anchorCtr="0">
          <a:noAutofit/>
        </a:bodyPr>
        <a:lstStyle/>
        <a:p>
          <a:pPr lvl="0" algn="ctr" defTabSz="1466850">
            <a:lnSpc>
              <a:spcPct val="90000"/>
            </a:lnSpc>
            <a:spcBef>
              <a:spcPct val="0"/>
            </a:spcBef>
            <a:spcAft>
              <a:spcPct val="35000"/>
            </a:spcAft>
          </a:pPr>
          <a:r>
            <a:rPr lang="nl-BE" sz="3300" kern="1200" dirty="0" smtClean="0"/>
            <a:t>Kruis</a:t>
          </a:r>
          <a:endParaRPr lang="nl-BE" sz="3300" kern="1200" dirty="0"/>
        </a:p>
      </dsp:txBody>
      <dsp:txXfrm rot="5400000">
        <a:off x="1005" y="720724"/>
        <a:ext cx="2611933" cy="2162175"/>
      </dsp:txXfrm>
    </dsp:sp>
    <dsp:sp modelId="{590FF643-EF1A-4F97-BD9C-ABE463141065}">
      <dsp:nvSpPr>
        <dsp:cNvPr id="0" name=""/>
        <dsp:cNvSpPr/>
      </dsp:nvSpPr>
      <dsp:spPr>
        <a:xfrm rot="16200000">
          <a:off x="2312987" y="495845"/>
          <a:ext cx="3603625" cy="2611933"/>
        </a:xfrm>
        <a:prstGeom prst="flowChartManualOperation">
          <a:avLst/>
        </a:prstGeom>
        <a:solidFill>
          <a:schemeClr val="accent2">
            <a:hueOff val="3375995"/>
            <a:satOff val="1250"/>
            <a:lumOff val="3823"/>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0" rIns="207367" bIns="0" numCol="1" spcCol="1270" anchor="ctr" anchorCtr="0">
          <a:noAutofit/>
        </a:bodyPr>
        <a:lstStyle/>
        <a:p>
          <a:pPr lvl="0" algn="ctr" defTabSz="1466850">
            <a:lnSpc>
              <a:spcPct val="90000"/>
            </a:lnSpc>
            <a:spcBef>
              <a:spcPct val="0"/>
            </a:spcBef>
            <a:spcAft>
              <a:spcPct val="35000"/>
            </a:spcAft>
          </a:pPr>
          <a:r>
            <a:rPr lang="nl-BE" sz="3300" kern="1200" smtClean="0"/>
            <a:t>Opstanding</a:t>
          </a:r>
          <a:endParaRPr lang="nl-BE" sz="3300" kern="1200" dirty="0"/>
        </a:p>
      </dsp:txBody>
      <dsp:txXfrm rot="5400000">
        <a:off x="2808833" y="720724"/>
        <a:ext cx="2611933" cy="2162175"/>
      </dsp:txXfrm>
    </dsp:sp>
    <dsp:sp modelId="{E0D38D31-EB65-4E85-9A36-9763F814CC02}">
      <dsp:nvSpPr>
        <dsp:cNvPr id="0" name=""/>
        <dsp:cNvSpPr/>
      </dsp:nvSpPr>
      <dsp:spPr>
        <a:xfrm rot="16200000">
          <a:off x="5120816" y="495845"/>
          <a:ext cx="3603625" cy="2611933"/>
        </a:xfrm>
        <a:prstGeom prst="flowChartManualOperation">
          <a:avLst/>
        </a:prstGeom>
        <a:solidFill>
          <a:schemeClr val="accent2">
            <a:hueOff val="6751989"/>
            <a:satOff val="2501"/>
            <a:lumOff val="7646"/>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0" rIns="207367" bIns="0" numCol="1" spcCol="1270" anchor="ctr" anchorCtr="0">
          <a:noAutofit/>
        </a:bodyPr>
        <a:lstStyle/>
        <a:p>
          <a:pPr lvl="0" algn="ctr" defTabSz="1466850">
            <a:lnSpc>
              <a:spcPct val="90000"/>
            </a:lnSpc>
            <a:spcBef>
              <a:spcPct val="0"/>
            </a:spcBef>
            <a:spcAft>
              <a:spcPct val="35000"/>
            </a:spcAft>
          </a:pPr>
          <a:r>
            <a:rPr lang="nl-BE" sz="3300" kern="1200" dirty="0" smtClean="0"/>
            <a:t>Hemelvaart</a:t>
          </a:r>
          <a:endParaRPr lang="nl-BE" sz="3300" kern="1200" dirty="0"/>
        </a:p>
      </dsp:txBody>
      <dsp:txXfrm rot="5400000">
        <a:off x="5616662" y="720724"/>
        <a:ext cx="2611933" cy="2162175"/>
      </dsp:txXfrm>
    </dsp:sp>
  </dsp:spTree>
</dsp:drawing>
</file>

<file path=ppt/diagrams/layout1.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BE"/>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A25F77-9D03-445E-9715-5FC0D564FCFF}" type="datetimeFigureOut">
              <a:rPr lang="nl-BE" smtClean="0"/>
              <a:t>19/05/2023</a:t>
            </a:fld>
            <a:endParaRPr lang="nl-BE"/>
          </a:p>
        </p:txBody>
      </p:sp>
      <p:sp>
        <p:nvSpPr>
          <p:cNvPr id="4" name="Tijdelijke aanduiding voor dia-afbeelding 3"/>
          <p:cNvSpPr>
            <a:spLocks noGrp="1" noRot="1" noChangeAspect="1"/>
          </p:cNvSpPr>
          <p:nvPr>
            <p:ph type="sldImg" idx="2"/>
          </p:nvPr>
        </p:nvSpPr>
        <p:spPr>
          <a:xfrm>
            <a:off x="685800" y="685800"/>
            <a:ext cx="5486400" cy="3429000"/>
          </a:xfrm>
          <a:prstGeom prst="rect">
            <a:avLst/>
          </a:prstGeom>
          <a:noFill/>
          <a:ln w="12700">
            <a:solidFill>
              <a:prstClr val="black"/>
            </a:solidFill>
          </a:ln>
        </p:spPr>
        <p:txBody>
          <a:bodyPr vert="horz" lIns="91440" tIns="45720" rIns="91440" bIns="45720" rtlCol="0" anchor="ctr"/>
          <a:lstStyle/>
          <a:p>
            <a:endParaRPr lang="nl-BE"/>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BE"/>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BE"/>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1C2164C-9A06-44E9-B44C-B8B034C7459D}" type="slidenum">
              <a:rPr lang="nl-BE" smtClean="0"/>
              <a:t>‹nr.›</a:t>
            </a:fld>
            <a:endParaRPr lang="nl-BE"/>
          </a:p>
        </p:txBody>
      </p:sp>
    </p:spTree>
    <p:extLst>
      <p:ext uri="{BB962C8B-B14F-4D97-AF65-F5344CB8AC3E}">
        <p14:creationId xmlns:p14="http://schemas.microsoft.com/office/powerpoint/2010/main" val="8062397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sp>
        <p:nvSpPr>
          <p:cNvPr id="23" name="Rechthoek 22"/>
          <p:cNvSpPr/>
          <p:nvPr/>
        </p:nvSpPr>
        <p:spPr>
          <a:xfrm flipV="1">
            <a:off x="5410183" y="3175000"/>
            <a:ext cx="3733819" cy="75906"/>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hthoek 23"/>
          <p:cNvSpPr/>
          <p:nvPr/>
        </p:nvSpPr>
        <p:spPr>
          <a:xfrm flipV="1">
            <a:off x="5410201" y="3247508"/>
            <a:ext cx="3733801" cy="16002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hthoek 24"/>
          <p:cNvSpPr/>
          <p:nvPr/>
        </p:nvSpPr>
        <p:spPr>
          <a:xfrm flipV="1">
            <a:off x="5410201" y="3429306"/>
            <a:ext cx="3733801" cy="7620"/>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hthoek 25"/>
          <p:cNvSpPr/>
          <p:nvPr/>
        </p:nvSpPr>
        <p:spPr>
          <a:xfrm flipV="1">
            <a:off x="5410200" y="3470336"/>
            <a:ext cx="1965960" cy="15240"/>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hthoek 26"/>
          <p:cNvSpPr/>
          <p:nvPr/>
        </p:nvSpPr>
        <p:spPr>
          <a:xfrm flipV="1">
            <a:off x="5410200" y="3499643"/>
            <a:ext cx="1965960" cy="7620"/>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Afgeronde rechthoek 29"/>
          <p:cNvSpPr/>
          <p:nvPr/>
        </p:nvSpPr>
        <p:spPr bwMode="white">
          <a:xfrm>
            <a:off x="5410200" y="3302000"/>
            <a:ext cx="3063240" cy="22860"/>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Afgeronde rechthoek 30"/>
          <p:cNvSpPr/>
          <p:nvPr/>
        </p:nvSpPr>
        <p:spPr bwMode="white">
          <a:xfrm>
            <a:off x="7376507" y="3384153"/>
            <a:ext cx="1600200" cy="30480"/>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hthoek 6"/>
          <p:cNvSpPr/>
          <p:nvPr/>
        </p:nvSpPr>
        <p:spPr>
          <a:xfrm>
            <a:off x="1" y="3041385"/>
            <a:ext cx="9144000" cy="20347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hthoek 9"/>
          <p:cNvSpPr/>
          <p:nvPr/>
        </p:nvSpPr>
        <p:spPr>
          <a:xfrm>
            <a:off x="1" y="3062940"/>
            <a:ext cx="9144001" cy="11723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hthoek 10"/>
          <p:cNvSpPr/>
          <p:nvPr/>
        </p:nvSpPr>
        <p:spPr>
          <a:xfrm flipV="1">
            <a:off x="6414051" y="3035908"/>
            <a:ext cx="2729950" cy="20702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hthoek 18"/>
          <p:cNvSpPr/>
          <p:nvPr/>
        </p:nvSpPr>
        <p:spPr>
          <a:xfrm>
            <a:off x="0" y="0"/>
            <a:ext cx="9144000" cy="308475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el 7"/>
          <p:cNvSpPr>
            <a:spLocks noGrp="1"/>
          </p:cNvSpPr>
          <p:nvPr>
            <p:ph type="ctrTitle"/>
          </p:nvPr>
        </p:nvSpPr>
        <p:spPr>
          <a:xfrm>
            <a:off x="457200" y="2001573"/>
            <a:ext cx="8458200" cy="1225021"/>
          </a:xfrm>
        </p:spPr>
        <p:txBody>
          <a:bodyPr anchor="b"/>
          <a:lstStyle>
            <a:lvl1pPr>
              <a:defRPr sz="4400">
                <a:solidFill>
                  <a:schemeClr val="bg1"/>
                </a:solidFill>
              </a:defRPr>
            </a:lvl1pPr>
          </a:lstStyle>
          <a:p>
            <a:r>
              <a:rPr kumimoji="0" lang="nl-NL" smtClean="0"/>
              <a:t>Klik om de stijl te bewerken</a:t>
            </a:r>
            <a:endParaRPr kumimoji="0" lang="en-US"/>
          </a:p>
        </p:txBody>
      </p:sp>
      <p:sp>
        <p:nvSpPr>
          <p:cNvPr id="9" name="Ondertitel 8"/>
          <p:cNvSpPr>
            <a:spLocks noGrp="1"/>
          </p:cNvSpPr>
          <p:nvPr>
            <p:ph type="subTitle" idx="1"/>
          </p:nvPr>
        </p:nvSpPr>
        <p:spPr>
          <a:xfrm>
            <a:off x="457200" y="3249948"/>
            <a:ext cx="4953000" cy="14605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nl-NL" smtClean="0"/>
              <a:t>Klik om de ondertitelstijl van het model te bewerken</a:t>
            </a:r>
            <a:endParaRPr kumimoji="0" lang="en-US"/>
          </a:p>
        </p:txBody>
      </p:sp>
      <p:sp>
        <p:nvSpPr>
          <p:cNvPr id="28" name="Tijdelijke aanduiding voor datum 27"/>
          <p:cNvSpPr>
            <a:spLocks noGrp="1"/>
          </p:cNvSpPr>
          <p:nvPr>
            <p:ph type="dt" sz="half" idx="10"/>
          </p:nvPr>
        </p:nvSpPr>
        <p:spPr>
          <a:xfrm>
            <a:off x="6705600" y="3505200"/>
            <a:ext cx="960120" cy="381000"/>
          </a:xfrm>
        </p:spPr>
        <p:txBody>
          <a:bodyPr/>
          <a:lstStyle/>
          <a:p>
            <a:fld id="{156A9CE0-2A50-46AE-BAC7-239E11F0A585}" type="datetimeFigureOut">
              <a:rPr lang="nl-BE" smtClean="0"/>
              <a:t>19/05/2023</a:t>
            </a:fld>
            <a:endParaRPr lang="nl-BE"/>
          </a:p>
        </p:txBody>
      </p:sp>
      <p:sp>
        <p:nvSpPr>
          <p:cNvPr id="17" name="Tijdelijke aanduiding voor voettekst 16"/>
          <p:cNvSpPr>
            <a:spLocks noGrp="1"/>
          </p:cNvSpPr>
          <p:nvPr>
            <p:ph type="ftr" sz="quarter" idx="11"/>
          </p:nvPr>
        </p:nvSpPr>
        <p:spPr>
          <a:xfrm>
            <a:off x="5410200" y="3504407"/>
            <a:ext cx="1295400" cy="381000"/>
          </a:xfrm>
        </p:spPr>
        <p:txBody>
          <a:bodyPr/>
          <a:lstStyle/>
          <a:p>
            <a:endParaRPr lang="nl-BE"/>
          </a:p>
        </p:txBody>
      </p:sp>
      <p:sp>
        <p:nvSpPr>
          <p:cNvPr id="29" name="Tijdelijke aanduiding voor dianummer 28"/>
          <p:cNvSpPr>
            <a:spLocks noGrp="1"/>
          </p:cNvSpPr>
          <p:nvPr>
            <p:ph type="sldNum" sz="quarter" idx="12"/>
          </p:nvPr>
        </p:nvSpPr>
        <p:spPr>
          <a:xfrm>
            <a:off x="8320088" y="947"/>
            <a:ext cx="747712" cy="304800"/>
          </a:xfrm>
        </p:spPr>
        <p:txBody>
          <a:bodyPr/>
          <a:lstStyle>
            <a:lvl1pPr algn="r">
              <a:defRPr sz="1800">
                <a:solidFill>
                  <a:schemeClr val="bg1"/>
                </a:solidFill>
              </a:defRPr>
            </a:lvl1pPr>
          </a:lstStyle>
          <a:p>
            <a:fld id="{DAB4EA4A-6954-4ADB-A712-F23F7F2A8EF6}" type="slidenum">
              <a:rPr lang="nl-BE" smtClean="0"/>
              <a:t>‹nr.›</a:t>
            </a:fld>
            <a:endParaRPr lang="nl-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nl-NL" smtClean="0"/>
              <a:t>Klik om de stijl te bewerken</a:t>
            </a:r>
            <a:endParaRPr kumimoji="0" lang="en-US"/>
          </a:p>
        </p:txBody>
      </p:sp>
      <p:sp>
        <p:nvSpPr>
          <p:cNvPr id="3" name="Tijdelijke aanduiding voor verticale tekst 2"/>
          <p:cNvSpPr>
            <a:spLocks noGrp="1"/>
          </p:cNvSpPr>
          <p:nvPr>
            <p:ph type="body" orient="vert" idx="1"/>
          </p:nvPr>
        </p:nvSpPr>
        <p:spPr/>
        <p:txBody>
          <a:bodyPr vert="eaVer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datum 3"/>
          <p:cNvSpPr>
            <a:spLocks noGrp="1"/>
          </p:cNvSpPr>
          <p:nvPr>
            <p:ph type="dt" sz="half" idx="10"/>
          </p:nvPr>
        </p:nvSpPr>
        <p:spPr/>
        <p:txBody>
          <a:bodyPr/>
          <a:lstStyle/>
          <a:p>
            <a:fld id="{156A9CE0-2A50-46AE-BAC7-239E11F0A585}" type="datetimeFigureOut">
              <a:rPr lang="nl-BE" smtClean="0"/>
              <a:t>19/05/2023</a:t>
            </a:fld>
            <a:endParaRPr lang="nl-BE"/>
          </a:p>
        </p:txBody>
      </p:sp>
      <p:sp>
        <p:nvSpPr>
          <p:cNvPr id="5" name="Tijdelijke aanduiding voor voettekst 4"/>
          <p:cNvSpPr>
            <a:spLocks noGrp="1"/>
          </p:cNvSpPr>
          <p:nvPr>
            <p:ph type="ftr" sz="quarter" idx="11"/>
          </p:nvPr>
        </p:nvSpPr>
        <p:spPr/>
        <p:txBody>
          <a:bodyPr/>
          <a:lstStyle/>
          <a:p>
            <a:endParaRPr lang="nl-BE"/>
          </a:p>
        </p:txBody>
      </p:sp>
      <p:sp>
        <p:nvSpPr>
          <p:cNvPr id="6" name="Tijdelijke aanduiding voor dianummer 5"/>
          <p:cNvSpPr>
            <a:spLocks noGrp="1"/>
          </p:cNvSpPr>
          <p:nvPr>
            <p:ph type="sldNum" sz="quarter" idx="12"/>
          </p:nvPr>
        </p:nvSpPr>
        <p:spPr/>
        <p:txBody>
          <a:bodyPr/>
          <a:lstStyle/>
          <a:p>
            <a:fld id="{DAB4EA4A-6954-4ADB-A712-F23F7F2A8EF6}" type="slidenum">
              <a:rPr lang="nl-BE" smtClean="0"/>
              <a:t>‹nr.›</a:t>
            </a:fld>
            <a:endParaRPr lang="nl-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781800" y="952500"/>
            <a:ext cx="1905000" cy="4572000"/>
          </a:xfrm>
        </p:spPr>
        <p:txBody>
          <a:bodyPr vert="eaVert"/>
          <a:lstStyle/>
          <a:p>
            <a:r>
              <a:rPr kumimoji="0" lang="nl-NL" smtClean="0"/>
              <a:t>Klik om de stijl te bewerken</a:t>
            </a:r>
            <a:endParaRPr kumimoji="0" lang="en-US"/>
          </a:p>
        </p:txBody>
      </p:sp>
      <p:sp>
        <p:nvSpPr>
          <p:cNvPr id="3" name="Tijdelijke aanduiding voor verticale tekst 2"/>
          <p:cNvSpPr>
            <a:spLocks noGrp="1"/>
          </p:cNvSpPr>
          <p:nvPr>
            <p:ph type="body" orient="vert" idx="1"/>
          </p:nvPr>
        </p:nvSpPr>
        <p:spPr>
          <a:xfrm>
            <a:off x="457200" y="952500"/>
            <a:ext cx="6248400" cy="4572000"/>
          </a:xfrm>
        </p:spPr>
        <p:txBody>
          <a:bodyPr vert="eaVer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datum 3"/>
          <p:cNvSpPr>
            <a:spLocks noGrp="1"/>
          </p:cNvSpPr>
          <p:nvPr>
            <p:ph type="dt" sz="half" idx="10"/>
          </p:nvPr>
        </p:nvSpPr>
        <p:spPr/>
        <p:txBody>
          <a:bodyPr/>
          <a:lstStyle/>
          <a:p>
            <a:fld id="{156A9CE0-2A50-46AE-BAC7-239E11F0A585}" type="datetimeFigureOut">
              <a:rPr lang="nl-BE" smtClean="0"/>
              <a:t>19/05/2023</a:t>
            </a:fld>
            <a:endParaRPr lang="nl-BE"/>
          </a:p>
        </p:txBody>
      </p:sp>
      <p:sp>
        <p:nvSpPr>
          <p:cNvPr id="5" name="Tijdelijke aanduiding voor voettekst 4"/>
          <p:cNvSpPr>
            <a:spLocks noGrp="1"/>
          </p:cNvSpPr>
          <p:nvPr>
            <p:ph type="ftr" sz="quarter" idx="11"/>
          </p:nvPr>
        </p:nvSpPr>
        <p:spPr/>
        <p:txBody>
          <a:bodyPr/>
          <a:lstStyle/>
          <a:p>
            <a:endParaRPr lang="nl-BE"/>
          </a:p>
        </p:txBody>
      </p:sp>
      <p:sp>
        <p:nvSpPr>
          <p:cNvPr id="6" name="Tijdelijke aanduiding voor dianummer 5"/>
          <p:cNvSpPr>
            <a:spLocks noGrp="1"/>
          </p:cNvSpPr>
          <p:nvPr>
            <p:ph type="sldNum" sz="quarter" idx="12"/>
          </p:nvPr>
        </p:nvSpPr>
        <p:spPr/>
        <p:txBody>
          <a:bodyPr/>
          <a:lstStyle/>
          <a:p>
            <a:fld id="{DAB4EA4A-6954-4ADB-A712-F23F7F2A8EF6}" type="slidenum">
              <a:rPr lang="nl-BE" smtClean="0"/>
              <a:t>‹nr.›</a:t>
            </a:fld>
            <a:endParaRPr lang="nl-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nl-NL" smtClean="0"/>
              <a:t>Klik om de stijl te bewerken</a:t>
            </a:r>
            <a:endParaRPr kumimoji="0" lang="en-US"/>
          </a:p>
        </p:txBody>
      </p:sp>
      <p:sp>
        <p:nvSpPr>
          <p:cNvPr id="3" name="Tijdelijke aanduiding voor inhoud 2"/>
          <p:cNvSpPr>
            <a:spLocks noGrp="1"/>
          </p:cNvSpPr>
          <p:nvPr>
            <p:ph idx="1"/>
          </p:nvPr>
        </p:nvSpPr>
        <p:spPr/>
        <p:txBody>
          <a:body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datum 3"/>
          <p:cNvSpPr>
            <a:spLocks noGrp="1"/>
          </p:cNvSpPr>
          <p:nvPr>
            <p:ph type="dt" sz="half" idx="10"/>
          </p:nvPr>
        </p:nvSpPr>
        <p:spPr/>
        <p:txBody>
          <a:bodyPr/>
          <a:lstStyle/>
          <a:p>
            <a:fld id="{156A9CE0-2A50-46AE-BAC7-239E11F0A585}" type="datetimeFigureOut">
              <a:rPr lang="nl-BE" smtClean="0"/>
              <a:t>19/05/2023</a:t>
            </a:fld>
            <a:endParaRPr lang="nl-BE"/>
          </a:p>
        </p:txBody>
      </p:sp>
      <p:sp>
        <p:nvSpPr>
          <p:cNvPr id="5" name="Tijdelijke aanduiding voor voettekst 4"/>
          <p:cNvSpPr>
            <a:spLocks noGrp="1"/>
          </p:cNvSpPr>
          <p:nvPr>
            <p:ph type="ftr" sz="quarter" idx="11"/>
          </p:nvPr>
        </p:nvSpPr>
        <p:spPr/>
        <p:txBody>
          <a:bodyPr/>
          <a:lstStyle/>
          <a:p>
            <a:endParaRPr lang="nl-BE"/>
          </a:p>
        </p:txBody>
      </p:sp>
      <p:sp>
        <p:nvSpPr>
          <p:cNvPr id="6" name="Tijdelijke aanduiding voor dianummer 5"/>
          <p:cNvSpPr>
            <a:spLocks noGrp="1"/>
          </p:cNvSpPr>
          <p:nvPr>
            <p:ph type="sldNum" sz="quarter" idx="12"/>
          </p:nvPr>
        </p:nvSpPr>
        <p:spPr/>
        <p:txBody>
          <a:bodyPr/>
          <a:lstStyle/>
          <a:p>
            <a:fld id="{DAB4EA4A-6954-4ADB-A712-F23F7F2A8EF6}" type="slidenum">
              <a:rPr lang="nl-BE" smtClean="0"/>
              <a:t>‹nr.›</a:t>
            </a:fld>
            <a:endParaRPr lang="nl-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1651000"/>
            <a:ext cx="7772400" cy="1135063"/>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nl-NL" smtClean="0"/>
              <a:t>Klik om de stijl te bewerken</a:t>
            </a:r>
            <a:endParaRPr kumimoji="0" lang="en-US"/>
          </a:p>
        </p:txBody>
      </p:sp>
      <p:sp>
        <p:nvSpPr>
          <p:cNvPr id="3" name="Tijdelijke aanduiding voor tekst 2"/>
          <p:cNvSpPr>
            <a:spLocks noGrp="1"/>
          </p:cNvSpPr>
          <p:nvPr>
            <p:ph type="body" idx="1"/>
          </p:nvPr>
        </p:nvSpPr>
        <p:spPr>
          <a:xfrm>
            <a:off x="722313" y="2805907"/>
            <a:ext cx="7772400" cy="1258093"/>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nl-NL" smtClean="0"/>
              <a:t>Klik om de modelstijlen te bewerken</a:t>
            </a:r>
          </a:p>
        </p:txBody>
      </p:sp>
      <p:sp>
        <p:nvSpPr>
          <p:cNvPr id="4" name="Tijdelijke aanduiding voor datum 3"/>
          <p:cNvSpPr>
            <a:spLocks noGrp="1"/>
          </p:cNvSpPr>
          <p:nvPr>
            <p:ph type="dt" sz="half" idx="10"/>
          </p:nvPr>
        </p:nvSpPr>
        <p:spPr/>
        <p:txBody>
          <a:bodyPr/>
          <a:lstStyle/>
          <a:p>
            <a:fld id="{156A9CE0-2A50-46AE-BAC7-239E11F0A585}" type="datetimeFigureOut">
              <a:rPr lang="nl-BE" smtClean="0"/>
              <a:t>19/05/2023</a:t>
            </a:fld>
            <a:endParaRPr lang="nl-BE"/>
          </a:p>
        </p:txBody>
      </p:sp>
      <p:sp>
        <p:nvSpPr>
          <p:cNvPr id="5" name="Tijdelijke aanduiding voor voettekst 4"/>
          <p:cNvSpPr>
            <a:spLocks noGrp="1"/>
          </p:cNvSpPr>
          <p:nvPr>
            <p:ph type="ftr" sz="quarter" idx="11"/>
          </p:nvPr>
        </p:nvSpPr>
        <p:spPr/>
        <p:txBody>
          <a:bodyPr/>
          <a:lstStyle/>
          <a:p>
            <a:endParaRPr lang="nl-BE"/>
          </a:p>
        </p:txBody>
      </p:sp>
      <p:sp>
        <p:nvSpPr>
          <p:cNvPr id="6" name="Tijdelijke aanduiding voor dianummer 5"/>
          <p:cNvSpPr>
            <a:spLocks noGrp="1"/>
          </p:cNvSpPr>
          <p:nvPr>
            <p:ph type="sldNum" sz="quarter" idx="12"/>
          </p:nvPr>
        </p:nvSpPr>
        <p:spPr/>
        <p:txBody>
          <a:bodyPr/>
          <a:lstStyle/>
          <a:p>
            <a:fld id="{DAB4EA4A-6954-4ADB-A712-F23F7F2A8EF6}" type="slidenum">
              <a:rPr lang="nl-BE" smtClean="0"/>
              <a:t>‹nr.›</a:t>
            </a:fld>
            <a:endParaRPr lang="nl-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nl-NL" smtClean="0"/>
              <a:t>Klik om de stijl te bewerken</a:t>
            </a:r>
            <a:endParaRPr kumimoji="0" lang="en-US"/>
          </a:p>
        </p:txBody>
      </p:sp>
      <p:sp>
        <p:nvSpPr>
          <p:cNvPr id="3" name="Tijdelijke aanduiding voor inhoud 2"/>
          <p:cNvSpPr>
            <a:spLocks noGrp="1"/>
          </p:cNvSpPr>
          <p:nvPr>
            <p:ph sz="half" idx="1"/>
          </p:nvPr>
        </p:nvSpPr>
        <p:spPr>
          <a:xfrm>
            <a:off x="457200" y="1874520"/>
            <a:ext cx="4038600" cy="3771636"/>
          </a:xfrm>
        </p:spPr>
        <p:txBody>
          <a:bodyPr/>
          <a:lstStyle>
            <a:lvl1pPr>
              <a:defRPr sz="2000"/>
            </a:lvl1pPr>
            <a:lvl2pPr>
              <a:defRPr sz="1900"/>
            </a:lvl2pPr>
            <a:lvl3pPr>
              <a:defRPr sz="1800"/>
            </a:lvl3pPr>
            <a:lvl4pPr>
              <a:defRPr sz="1800"/>
            </a:lvl4pPr>
            <a:lvl5pPr>
              <a:defRPr sz="1800"/>
            </a:lvl5p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inhoud 3"/>
          <p:cNvSpPr>
            <a:spLocks noGrp="1"/>
          </p:cNvSpPr>
          <p:nvPr>
            <p:ph sz="half" idx="2"/>
          </p:nvPr>
        </p:nvSpPr>
        <p:spPr>
          <a:xfrm>
            <a:off x="4648200" y="1874520"/>
            <a:ext cx="4038600" cy="3771636"/>
          </a:xfrm>
        </p:spPr>
        <p:txBody>
          <a:bodyPr/>
          <a:lstStyle>
            <a:lvl1pPr>
              <a:defRPr sz="2000"/>
            </a:lvl1pPr>
            <a:lvl2pPr>
              <a:defRPr sz="1900"/>
            </a:lvl2pPr>
            <a:lvl3pPr>
              <a:defRPr sz="1800"/>
            </a:lvl3pPr>
            <a:lvl4pPr>
              <a:defRPr sz="1800"/>
            </a:lvl4pPr>
            <a:lvl5pPr>
              <a:defRPr sz="1800"/>
            </a:lvl5p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5" name="Tijdelijke aanduiding voor datum 4"/>
          <p:cNvSpPr>
            <a:spLocks noGrp="1"/>
          </p:cNvSpPr>
          <p:nvPr>
            <p:ph type="dt" sz="half" idx="10"/>
          </p:nvPr>
        </p:nvSpPr>
        <p:spPr/>
        <p:txBody>
          <a:bodyPr/>
          <a:lstStyle/>
          <a:p>
            <a:fld id="{156A9CE0-2A50-46AE-BAC7-239E11F0A585}" type="datetimeFigureOut">
              <a:rPr lang="nl-BE" smtClean="0"/>
              <a:t>19/05/2023</a:t>
            </a:fld>
            <a:endParaRPr lang="nl-BE"/>
          </a:p>
        </p:txBody>
      </p:sp>
      <p:sp>
        <p:nvSpPr>
          <p:cNvPr id="6" name="Tijdelijke aanduiding voor voettekst 5"/>
          <p:cNvSpPr>
            <a:spLocks noGrp="1"/>
          </p:cNvSpPr>
          <p:nvPr>
            <p:ph type="ftr" sz="quarter" idx="11"/>
          </p:nvPr>
        </p:nvSpPr>
        <p:spPr/>
        <p:txBody>
          <a:bodyPr/>
          <a:lstStyle/>
          <a:p>
            <a:endParaRPr lang="nl-BE"/>
          </a:p>
        </p:txBody>
      </p:sp>
      <p:sp>
        <p:nvSpPr>
          <p:cNvPr id="7" name="Tijdelijke aanduiding voor dianummer 6"/>
          <p:cNvSpPr>
            <a:spLocks noGrp="1"/>
          </p:cNvSpPr>
          <p:nvPr>
            <p:ph type="sldNum" sz="quarter" idx="12"/>
          </p:nvPr>
        </p:nvSpPr>
        <p:spPr/>
        <p:txBody>
          <a:bodyPr/>
          <a:lstStyle/>
          <a:p>
            <a:fld id="{DAB4EA4A-6954-4ADB-A712-F23F7F2A8EF6}" type="slidenum">
              <a:rPr lang="nl-BE" smtClean="0"/>
              <a:t>‹nr.›</a:t>
            </a:fld>
            <a:endParaRPr lang="nl-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381000" y="952500"/>
            <a:ext cx="8382000" cy="891540"/>
          </a:xfrm>
        </p:spPr>
        <p:txBody>
          <a:bodyPr anchor="ctr"/>
          <a:lstStyle>
            <a:lvl1pPr>
              <a:defRPr sz="4000" b="0" i="0" cap="none" baseline="0"/>
            </a:lvl1pPr>
          </a:lstStyle>
          <a:p>
            <a:r>
              <a:rPr kumimoji="0" lang="nl-NL" smtClean="0"/>
              <a:t>Klik om de stijl te bewerken</a:t>
            </a:r>
            <a:endParaRPr kumimoji="0" lang="en-US"/>
          </a:p>
        </p:txBody>
      </p:sp>
      <p:sp>
        <p:nvSpPr>
          <p:cNvPr id="3" name="Tijdelijke aanduiding voor tekst 2"/>
          <p:cNvSpPr>
            <a:spLocks noGrp="1"/>
          </p:cNvSpPr>
          <p:nvPr>
            <p:ph type="body" idx="1"/>
          </p:nvPr>
        </p:nvSpPr>
        <p:spPr>
          <a:xfrm>
            <a:off x="381000" y="1870808"/>
            <a:ext cx="4041648" cy="3810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nl-NL" smtClean="0"/>
              <a:t>Klik om de modelstijlen te bewerken</a:t>
            </a:r>
          </a:p>
        </p:txBody>
      </p:sp>
      <p:sp>
        <p:nvSpPr>
          <p:cNvPr id="4" name="Tijdelijke aanduiding voor tekst 3"/>
          <p:cNvSpPr>
            <a:spLocks noGrp="1"/>
          </p:cNvSpPr>
          <p:nvPr>
            <p:ph type="body" sz="half" idx="3"/>
          </p:nvPr>
        </p:nvSpPr>
        <p:spPr>
          <a:xfrm>
            <a:off x="4721226" y="1870808"/>
            <a:ext cx="4041775" cy="3810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nl-NL" smtClean="0"/>
              <a:t>Klik om de modelstijlen te bewerken</a:t>
            </a:r>
          </a:p>
        </p:txBody>
      </p:sp>
      <p:sp>
        <p:nvSpPr>
          <p:cNvPr id="5" name="Tijdelijke aanduiding voor inhoud 4"/>
          <p:cNvSpPr>
            <a:spLocks noGrp="1"/>
          </p:cNvSpPr>
          <p:nvPr>
            <p:ph sz="quarter" idx="2"/>
          </p:nvPr>
        </p:nvSpPr>
        <p:spPr>
          <a:xfrm>
            <a:off x="381000" y="2257099"/>
            <a:ext cx="4041648" cy="3238500"/>
          </a:xfrm>
        </p:spPr>
        <p:txBody>
          <a:bodyPr/>
          <a:lstStyle>
            <a:lvl1pPr>
              <a:defRPr sz="2000"/>
            </a:lvl1pPr>
            <a:lvl2pPr>
              <a:defRPr sz="2000"/>
            </a:lvl2pPr>
            <a:lvl3pPr>
              <a:defRPr sz="1800"/>
            </a:lvl3pPr>
            <a:lvl4pPr>
              <a:defRPr sz="1600"/>
            </a:lvl4pPr>
            <a:lvl5pPr>
              <a:defRPr sz="1600"/>
            </a:lvl5p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6" name="Tijdelijke aanduiding voor inhoud 5"/>
          <p:cNvSpPr>
            <a:spLocks noGrp="1"/>
          </p:cNvSpPr>
          <p:nvPr>
            <p:ph sz="quarter" idx="4"/>
          </p:nvPr>
        </p:nvSpPr>
        <p:spPr>
          <a:xfrm>
            <a:off x="4718305" y="2257099"/>
            <a:ext cx="4041775" cy="3238500"/>
          </a:xfrm>
        </p:spPr>
        <p:txBody>
          <a:bodyPr/>
          <a:lstStyle>
            <a:lvl1pPr>
              <a:defRPr sz="2000"/>
            </a:lvl1pPr>
            <a:lvl2pPr>
              <a:defRPr sz="2000"/>
            </a:lvl2pPr>
            <a:lvl3pPr>
              <a:defRPr sz="1800"/>
            </a:lvl3pPr>
            <a:lvl4pPr>
              <a:defRPr sz="1600"/>
            </a:lvl4pPr>
            <a:lvl5pPr>
              <a:defRPr sz="1600"/>
            </a:lvl5p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26" name="Tijdelijke aanduiding voor datum 25"/>
          <p:cNvSpPr>
            <a:spLocks noGrp="1"/>
          </p:cNvSpPr>
          <p:nvPr>
            <p:ph type="dt" sz="half" idx="10"/>
          </p:nvPr>
        </p:nvSpPr>
        <p:spPr/>
        <p:txBody>
          <a:bodyPr rtlCol="0"/>
          <a:lstStyle/>
          <a:p>
            <a:fld id="{156A9CE0-2A50-46AE-BAC7-239E11F0A585}" type="datetimeFigureOut">
              <a:rPr lang="nl-BE" smtClean="0"/>
              <a:t>19/05/2023</a:t>
            </a:fld>
            <a:endParaRPr lang="nl-BE"/>
          </a:p>
        </p:txBody>
      </p:sp>
      <p:sp>
        <p:nvSpPr>
          <p:cNvPr id="27" name="Tijdelijke aanduiding voor dianummer 26"/>
          <p:cNvSpPr>
            <a:spLocks noGrp="1"/>
          </p:cNvSpPr>
          <p:nvPr>
            <p:ph type="sldNum" sz="quarter" idx="11"/>
          </p:nvPr>
        </p:nvSpPr>
        <p:spPr/>
        <p:txBody>
          <a:bodyPr rtlCol="0"/>
          <a:lstStyle/>
          <a:p>
            <a:fld id="{DAB4EA4A-6954-4ADB-A712-F23F7F2A8EF6}" type="slidenum">
              <a:rPr lang="nl-BE" smtClean="0"/>
              <a:t>‹nr.›</a:t>
            </a:fld>
            <a:endParaRPr lang="nl-BE"/>
          </a:p>
        </p:txBody>
      </p:sp>
      <p:sp>
        <p:nvSpPr>
          <p:cNvPr id="28" name="Tijdelijke aanduiding voor voettekst 27"/>
          <p:cNvSpPr>
            <a:spLocks noGrp="1"/>
          </p:cNvSpPr>
          <p:nvPr>
            <p:ph type="ftr" sz="quarter" idx="12"/>
          </p:nvPr>
        </p:nvSpPr>
        <p:spPr/>
        <p:txBody>
          <a:bodyPr rtlCol="0"/>
          <a:lstStyle/>
          <a:p>
            <a:endParaRPr lang="nl-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952500"/>
            <a:ext cx="8229600" cy="891540"/>
          </a:xfrm>
        </p:spPr>
        <p:txBody>
          <a:bodyPr anchor="ctr"/>
          <a:lstStyle>
            <a:lvl1pPr>
              <a:defRPr sz="4000">
                <a:solidFill>
                  <a:schemeClr val="tx2"/>
                </a:solidFill>
              </a:defRPr>
            </a:lvl1pPr>
          </a:lstStyle>
          <a:p>
            <a:r>
              <a:rPr kumimoji="0" lang="nl-NL" smtClean="0"/>
              <a:t>Klik om de stijl te bewerken</a:t>
            </a:r>
            <a:endParaRPr kumimoji="0" lang="en-US"/>
          </a:p>
        </p:txBody>
      </p:sp>
      <p:sp>
        <p:nvSpPr>
          <p:cNvPr id="3" name="Tijdelijke aanduiding voor datum 2"/>
          <p:cNvSpPr>
            <a:spLocks noGrp="1"/>
          </p:cNvSpPr>
          <p:nvPr>
            <p:ph type="dt" sz="half" idx="10"/>
          </p:nvPr>
        </p:nvSpPr>
        <p:spPr>
          <a:xfrm>
            <a:off x="6583680" y="510540"/>
            <a:ext cx="957264" cy="381000"/>
          </a:xfrm>
        </p:spPr>
        <p:txBody>
          <a:bodyPr/>
          <a:lstStyle/>
          <a:p>
            <a:fld id="{156A9CE0-2A50-46AE-BAC7-239E11F0A585}" type="datetimeFigureOut">
              <a:rPr lang="nl-BE" smtClean="0"/>
              <a:t>19/05/2023</a:t>
            </a:fld>
            <a:endParaRPr lang="nl-BE"/>
          </a:p>
        </p:txBody>
      </p:sp>
      <p:sp>
        <p:nvSpPr>
          <p:cNvPr id="4" name="Tijdelijke aanduiding voor voettekst 3"/>
          <p:cNvSpPr>
            <a:spLocks noGrp="1"/>
          </p:cNvSpPr>
          <p:nvPr>
            <p:ph type="ftr" sz="quarter" idx="11"/>
          </p:nvPr>
        </p:nvSpPr>
        <p:spPr>
          <a:xfrm>
            <a:off x="5257800" y="510540"/>
            <a:ext cx="1325880" cy="381000"/>
          </a:xfrm>
        </p:spPr>
        <p:txBody>
          <a:bodyPr/>
          <a:lstStyle/>
          <a:p>
            <a:endParaRPr lang="nl-BE"/>
          </a:p>
        </p:txBody>
      </p:sp>
      <p:sp>
        <p:nvSpPr>
          <p:cNvPr id="5" name="Tijdelijke aanduiding voor dianummer 4"/>
          <p:cNvSpPr>
            <a:spLocks noGrp="1"/>
          </p:cNvSpPr>
          <p:nvPr>
            <p:ph type="sldNum" sz="quarter" idx="12"/>
          </p:nvPr>
        </p:nvSpPr>
        <p:spPr>
          <a:xfrm>
            <a:off x="8174736" y="1893"/>
            <a:ext cx="762000" cy="304800"/>
          </a:xfrm>
        </p:spPr>
        <p:txBody>
          <a:bodyPr/>
          <a:lstStyle/>
          <a:p>
            <a:fld id="{DAB4EA4A-6954-4ADB-A712-F23F7F2A8EF6}" type="slidenum">
              <a:rPr lang="nl-BE" smtClean="0"/>
              <a:t>‹nr.›</a:t>
            </a:fld>
            <a:endParaRPr lang="nl-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156A9CE0-2A50-46AE-BAC7-239E11F0A585}" type="datetimeFigureOut">
              <a:rPr lang="nl-BE" smtClean="0"/>
              <a:t>19/05/2023</a:t>
            </a:fld>
            <a:endParaRPr lang="nl-BE"/>
          </a:p>
        </p:txBody>
      </p:sp>
      <p:sp>
        <p:nvSpPr>
          <p:cNvPr id="3" name="Tijdelijke aanduiding voor voettekst 2"/>
          <p:cNvSpPr>
            <a:spLocks noGrp="1"/>
          </p:cNvSpPr>
          <p:nvPr>
            <p:ph type="ftr" sz="quarter" idx="11"/>
          </p:nvPr>
        </p:nvSpPr>
        <p:spPr/>
        <p:txBody>
          <a:bodyPr/>
          <a:lstStyle/>
          <a:p>
            <a:endParaRPr lang="nl-BE"/>
          </a:p>
        </p:txBody>
      </p:sp>
      <p:sp>
        <p:nvSpPr>
          <p:cNvPr id="4" name="Tijdelijke aanduiding voor dianummer 3"/>
          <p:cNvSpPr>
            <a:spLocks noGrp="1"/>
          </p:cNvSpPr>
          <p:nvPr>
            <p:ph type="sldNum" sz="quarter" idx="12"/>
          </p:nvPr>
        </p:nvSpPr>
        <p:spPr/>
        <p:txBody>
          <a:bodyPr/>
          <a:lstStyle/>
          <a:p>
            <a:fld id="{DAB4EA4A-6954-4ADB-A712-F23F7F2A8EF6}" type="slidenum">
              <a:rPr lang="nl-BE" smtClean="0"/>
              <a:t>‹nr.›</a:t>
            </a:fld>
            <a:endParaRPr lang="nl-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5353496" y="918308"/>
            <a:ext cx="3383280" cy="731520"/>
          </a:xfrm>
        </p:spPr>
        <p:txBody>
          <a:bodyPr anchor="b"/>
          <a:lstStyle>
            <a:lvl1pPr algn="l">
              <a:buNone/>
              <a:defRPr sz="1800" b="1"/>
            </a:lvl1pPr>
          </a:lstStyle>
          <a:p>
            <a:r>
              <a:rPr kumimoji="0" lang="nl-NL" smtClean="0"/>
              <a:t>Klik om de stijl te bewerken</a:t>
            </a:r>
            <a:endParaRPr kumimoji="0" lang="en-US"/>
          </a:p>
        </p:txBody>
      </p:sp>
      <p:sp>
        <p:nvSpPr>
          <p:cNvPr id="3" name="Tijdelijke aanduiding voor tekst 2"/>
          <p:cNvSpPr>
            <a:spLocks noGrp="1"/>
          </p:cNvSpPr>
          <p:nvPr>
            <p:ph type="body" idx="2"/>
          </p:nvPr>
        </p:nvSpPr>
        <p:spPr>
          <a:xfrm>
            <a:off x="5353496" y="1675606"/>
            <a:ext cx="3383280" cy="384810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nl-NL" smtClean="0"/>
              <a:t>Klik om de modelstijlen te bewerken</a:t>
            </a:r>
          </a:p>
        </p:txBody>
      </p:sp>
      <p:sp>
        <p:nvSpPr>
          <p:cNvPr id="4" name="Tijdelijke aanduiding voor inhoud 3"/>
          <p:cNvSpPr>
            <a:spLocks noGrp="1"/>
          </p:cNvSpPr>
          <p:nvPr>
            <p:ph sz="half" idx="1"/>
          </p:nvPr>
        </p:nvSpPr>
        <p:spPr>
          <a:xfrm>
            <a:off x="152400" y="646906"/>
            <a:ext cx="5102352" cy="4876800"/>
          </a:xfrm>
        </p:spPr>
        <p:txBody>
          <a:bodyPr/>
          <a:lstStyle>
            <a:lvl1pPr>
              <a:defRPr sz="3200"/>
            </a:lvl1pPr>
            <a:lvl2pPr>
              <a:defRPr sz="2800"/>
            </a:lvl2pPr>
            <a:lvl3pPr>
              <a:defRPr sz="2400"/>
            </a:lvl3pPr>
            <a:lvl4pPr>
              <a:defRPr sz="2000"/>
            </a:lvl4pPr>
            <a:lvl5pPr>
              <a:defRPr sz="2000"/>
            </a:lvl5p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5" name="Tijdelijke aanduiding voor datum 4"/>
          <p:cNvSpPr>
            <a:spLocks noGrp="1"/>
          </p:cNvSpPr>
          <p:nvPr>
            <p:ph type="dt" sz="half" idx="10"/>
          </p:nvPr>
        </p:nvSpPr>
        <p:spPr/>
        <p:txBody>
          <a:bodyPr/>
          <a:lstStyle/>
          <a:p>
            <a:fld id="{156A9CE0-2A50-46AE-BAC7-239E11F0A585}" type="datetimeFigureOut">
              <a:rPr lang="nl-BE" smtClean="0"/>
              <a:t>19/05/2023</a:t>
            </a:fld>
            <a:endParaRPr lang="nl-BE"/>
          </a:p>
        </p:txBody>
      </p:sp>
      <p:sp>
        <p:nvSpPr>
          <p:cNvPr id="6" name="Tijdelijke aanduiding voor voettekst 5"/>
          <p:cNvSpPr>
            <a:spLocks noGrp="1"/>
          </p:cNvSpPr>
          <p:nvPr>
            <p:ph type="ftr" sz="quarter" idx="11"/>
          </p:nvPr>
        </p:nvSpPr>
        <p:spPr/>
        <p:txBody>
          <a:bodyPr/>
          <a:lstStyle/>
          <a:p>
            <a:endParaRPr lang="nl-BE"/>
          </a:p>
        </p:txBody>
      </p:sp>
      <p:sp>
        <p:nvSpPr>
          <p:cNvPr id="7" name="Tijdelijke aanduiding voor dianummer 6"/>
          <p:cNvSpPr>
            <a:spLocks noGrp="1"/>
          </p:cNvSpPr>
          <p:nvPr>
            <p:ph type="sldNum" sz="quarter" idx="12"/>
          </p:nvPr>
        </p:nvSpPr>
        <p:spPr/>
        <p:txBody>
          <a:bodyPr/>
          <a:lstStyle/>
          <a:p>
            <a:fld id="{DAB4EA4A-6954-4ADB-A712-F23F7F2A8EF6}" type="slidenum">
              <a:rPr lang="nl-BE" smtClean="0"/>
              <a:t>‹nr.›</a:t>
            </a:fld>
            <a:endParaRPr lang="nl-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5440435" y="924301"/>
            <a:ext cx="586803" cy="3901364"/>
          </a:xfrm>
        </p:spPr>
        <p:txBody>
          <a:bodyPr vert="vert270" lIns="45720" tIns="0" rIns="45720" anchor="t"/>
          <a:lstStyle>
            <a:lvl1pPr algn="ctr">
              <a:buNone/>
              <a:defRPr sz="2000" b="1"/>
            </a:lvl1pPr>
          </a:lstStyle>
          <a:p>
            <a:r>
              <a:rPr kumimoji="0" lang="nl-NL" smtClean="0"/>
              <a:t>Klik om de stijl te bewerken</a:t>
            </a:r>
            <a:endParaRPr kumimoji="0" lang="en-US"/>
          </a:p>
        </p:txBody>
      </p:sp>
      <p:sp>
        <p:nvSpPr>
          <p:cNvPr id="3" name="Tijdelijke aanduiding voor afbeelding 2"/>
          <p:cNvSpPr>
            <a:spLocks noGrp="1"/>
          </p:cNvSpPr>
          <p:nvPr>
            <p:ph type="pic" idx="1"/>
          </p:nvPr>
        </p:nvSpPr>
        <p:spPr>
          <a:xfrm>
            <a:off x="403671" y="952500"/>
            <a:ext cx="4572000" cy="3810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nl-NL" smtClean="0"/>
              <a:t>Klik op het pictogram als u een afbeelding wilt toevoegen</a:t>
            </a:r>
            <a:endParaRPr kumimoji="0" lang="en-US" dirty="0"/>
          </a:p>
        </p:txBody>
      </p:sp>
      <p:sp>
        <p:nvSpPr>
          <p:cNvPr id="4" name="Tijdelijke aanduiding voor tekst 3"/>
          <p:cNvSpPr>
            <a:spLocks noGrp="1"/>
          </p:cNvSpPr>
          <p:nvPr>
            <p:ph type="body" sz="half" idx="2"/>
          </p:nvPr>
        </p:nvSpPr>
        <p:spPr>
          <a:xfrm>
            <a:off x="6088443" y="2728591"/>
            <a:ext cx="2590800" cy="2097074"/>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nl-NL" smtClean="0"/>
              <a:t>Klik om de modelstijlen te bewerken</a:t>
            </a:r>
          </a:p>
        </p:txBody>
      </p:sp>
      <p:sp>
        <p:nvSpPr>
          <p:cNvPr id="5" name="Tijdelijke aanduiding voor datum 4"/>
          <p:cNvSpPr>
            <a:spLocks noGrp="1"/>
          </p:cNvSpPr>
          <p:nvPr>
            <p:ph type="dt" sz="half" idx="10"/>
          </p:nvPr>
        </p:nvSpPr>
        <p:spPr/>
        <p:txBody>
          <a:bodyPr/>
          <a:lstStyle/>
          <a:p>
            <a:fld id="{156A9CE0-2A50-46AE-BAC7-239E11F0A585}" type="datetimeFigureOut">
              <a:rPr lang="nl-BE" smtClean="0"/>
              <a:t>19/05/2023</a:t>
            </a:fld>
            <a:endParaRPr lang="nl-BE"/>
          </a:p>
        </p:txBody>
      </p:sp>
      <p:sp>
        <p:nvSpPr>
          <p:cNvPr id="6" name="Tijdelijke aanduiding voor voettekst 5"/>
          <p:cNvSpPr>
            <a:spLocks noGrp="1"/>
          </p:cNvSpPr>
          <p:nvPr>
            <p:ph type="ftr" sz="quarter" idx="11"/>
          </p:nvPr>
        </p:nvSpPr>
        <p:spPr/>
        <p:txBody>
          <a:bodyPr/>
          <a:lstStyle/>
          <a:p>
            <a:endParaRPr lang="nl-BE"/>
          </a:p>
        </p:txBody>
      </p:sp>
      <p:sp>
        <p:nvSpPr>
          <p:cNvPr id="7" name="Tijdelijke aanduiding voor dianummer 6"/>
          <p:cNvSpPr>
            <a:spLocks noGrp="1"/>
          </p:cNvSpPr>
          <p:nvPr>
            <p:ph type="sldNum" sz="quarter" idx="12"/>
          </p:nvPr>
        </p:nvSpPr>
        <p:spPr/>
        <p:txBody>
          <a:bodyPr/>
          <a:lstStyle/>
          <a:p>
            <a:fld id="{DAB4EA4A-6954-4ADB-A712-F23F7F2A8EF6}" type="slidenum">
              <a:rPr lang="nl-BE" smtClean="0"/>
              <a:t>‹nr.›</a:t>
            </a:fld>
            <a:endParaRPr lang="nl-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hthoek 27"/>
          <p:cNvSpPr/>
          <p:nvPr/>
        </p:nvSpPr>
        <p:spPr>
          <a:xfrm>
            <a:off x="1" y="305682"/>
            <a:ext cx="9144000" cy="70339"/>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hthoek 28"/>
          <p:cNvSpPr/>
          <p:nvPr/>
        </p:nvSpPr>
        <p:spPr>
          <a:xfrm>
            <a:off x="0" y="-1"/>
            <a:ext cx="9144000" cy="258886"/>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hthoek 29"/>
          <p:cNvSpPr/>
          <p:nvPr/>
        </p:nvSpPr>
        <p:spPr>
          <a:xfrm>
            <a:off x="1" y="256897"/>
            <a:ext cx="9144001" cy="7620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hthoek 30"/>
          <p:cNvSpPr/>
          <p:nvPr/>
        </p:nvSpPr>
        <p:spPr>
          <a:xfrm flipV="1">
            <a:off x="5410183" y="300205"/>
            <a:ext cx="3733819" cy="75906"/>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hthoek 31"/>
          <p:cNvSpPr/>
          <p:nvPr/>
        </p:nvSpPr>
        <p:spPr>
          <a:xfrm flipV="1">
            <a:off x="5410201" y="366761"/>
            <a:ext cx="3733801" cy="150029"/>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Afgeronde rechthoek 32"/>
          <p:cNvSpPr/>
          <p:nvPr/>
        </p:nvSpPr>
        <p:spPr bwMode="white">
          <a:xfrm>
            <a:off x="5407339" y="414587"/>
            <a:ext cx="3063240" cy="22860"/>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Afgeronde rechthoek 33"/>
          <p:cNvSpPr/>
          <p:nvPr/>
        </p:nvSpPr>
        <p:spPr bwMode="white">
          <a:xfrm>
            <a:off x="7373646" y="490786"/>
            <a:ext cx="1600200" cy="30480"/>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hthoek 34"/>
          <p:cNvSpPr/>
          <p:nvPr/>
        </p:nvSpPr>
        <p:spPr bwMode="invGray">
          <a:xfrm>
            <a:off x="9084966" y="-1668"/>
            <a:ext cx="57626" cy="518160"/>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hthoek 35"/>
          <p:cNvSpPr/>
          <p:nvPr/>
        </p:nvSpPr>
        <p:spPr bwMode="invGray">
          <a:xfrm>
            <a:off x="9044481" y="-1668"/>
            <a:ext cx="27432" cy="518160"/>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hthoek 36"/>
          <p:cNvSpPr/>
          <p:nvPr/>
        </p:nvSpPr>
        <p:spPr bwMode="invGray">
          <a:xfrm>
            <a:off x="9025428" y="-1668"/>
            <a:ext cx="9144" cy="518160"/>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hthoek 37"/>
          <p:cNvSpPr/>
          <p:nvPr/>
        </p:nvSpPr>
        <p:spPr bwMode="invGray">
          <a:xfrm>
            <a:off x="8975423" y="-1668"/>
            <a:ext cx="27432" cy="518160"/>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hthoek 38"/>
          <p:cNvSpPr/>
          <p:nvPr/>
        </p:nvSpPr>
        <p:spPr bwMode="invGray">
          <a:xfrm>
            <a:off x="8915677" y="317"/>
            <a:ext cx="54864" cy="487680"/>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hthoek 39"/>
          <p:cNvSpPr/>
          <p:nvPr/>
        </p:nvSpPr>
        <p:spPr bwMode="invGray">
          <a:xfrm>
            <a:off x="8873475" y="317"/>
            <a:ext cx="9144" cy="487680"/>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jdelijke aanduiding voor titel 21"/>
          <p:cNvSpPr>
            <a:spLocks noGrp="1"/>
          </p:cNvSpPr>
          <p:nvPr>
            <p:ph type="title"/>
          </p:nvPr>
        </p:nvSpPr>
        <p:spPr>
          <a:xfrm>
            <a:off x="457200" y="952500"/>
            <a:ext cx="8229600" cy="889000"/>
          </a:xfrm>
          <a:prstGeom prst="rect">
            <a:avLst/>
          </a:prstGeom>
        </p:spPr>
        <p:txBody>
          <a:bodyPr vert="horz" anchor="ctr">
            <a:normAutofit/>
          </a:bodyPr>
          <a:lstStyle/>
          <a:p>
            <a:r>
              <a:rPr kumimoji="0" lang="nl-NL" smtClean="0"/>
              <a:t>Klik om de stijl te bewerken</a:t>
            </a:r>
            <a:endParaRPr kumimoji="0" lang="en-US"/>
          </a:p>
        </p:txBody>
      </p:sp>
      <p:sp>
        <p:nvSpPr>
          <p:cNvPr id="13" name="Tijdelijke aanduiding voor tekst 12"/>
          <p:cNvSpPr>
            <a:spLocks noGrp="1"/>
          </p:cNvSpPr>
          <p:nvPr>
            <p:ph type="body" idx="1"/>
          </p:nvPr>
        </p:nvSpPr>
        <p:spPr>
          <a:xfrm>
            <a:off x="457200" y="1874520"/>
            <a:ext cx="8229600" cy="3604260"/>
          </a:xfrm>
          <a:prstGeom prst="rect">
            <a:avLst/>
          </a:prstGeom>
        </p:spPr>
        <p:txBody>
          <a:bodyPr vert="horz">
            <a:normAutofit/>
          </a:bodyPr>
          <a:lstStyle/>
          <a:p>
            <a:pPr lvl="0" eaLnBrk="1" latinLnBrk="0" hangingPunct="1"/>
            <a:r>
              <a:rPr kumimoji="0" lang="nl-NL" smtClean="0"/>
              <a:t>Klik om de modelstijlen te bewerken</a:t>
            </a:r>
          </a:p>
          <a:p>
            <a:pPr lvl="1" eaLnBrk="1" latinLnBrk="0" hangingPunct="1"/>
            <a:r>
              <a:rPr kumimoji="0" lang="nl-NL" smtClean="0"/>
              <a:t>Tweede niveau</a:t>
            </a:r>
          </a:p>
          <a:p>
            <a:pPr lvl="2" eaLnBrk="1" latinLnBrk="0" hangingPunct="1"/>
            <a:r>
              <a:rPr kumimoji="0" lang="nl-NL" smtClean="0"/>
              <a:t>Derde niveau</a:t>
            </a:r>
          </a:p>
          <a:p>
            <a:pPr lvl="3" eaLnBrk="1" latinLnBrk="0" hangingPunct="1"/>
            <a:r>
              <a:rPr kumimoji="0" lang="nl-NL" smtClean="0"/>
              <a:t>Vierde niveau</a:t>
            </a:r>
          </a:p>
          <a:p>
            <a:pPr lvl="4" eaLnBrk="1" latinLnBrk="0" hangingPunct="1"/>
            <a:r>
              <a:rPr kumimoji="0" lang="nl-NL" smtClean="0"/>
              <a:t>Vijfde niveau</a:t>
            </a:r>
            <a:endParaRPr kumimoji="0" lang="en-US"/>
          </a:p>
        </p:txBody>
      </p:sp>
      <p:sp>
        <p:nvSpPr>
          <p:cNvPr id="14" name="Tijdelijke aanduiding voor datum 13"/>
          <p:cNvSpPr>
            <a:spLocks noGrp="1"/>
          </p:cNvSpPr>
          <p:nvPr>
            <p:ph type="dt" sz="half" idx="2"/>
          </p:nvPr>
        </p:nvSpPr>
        <p:spPr>
          <a:xfrm>
            <a:off x="6586536" y="510540"/>
            <a:ext cx="957264" cy="381000"/>
          </a:xfrm>
          <a:prstGeom prst="rect">
            <a:avLst/>
          </a:prstGeom>
        </p:spPr>
        <p:txBody>
          <a:bodyPr vert="horz"/>
          <a:lstStyle>
            <a:lvl1pPr algn="l" eaLnBrk="1" latinLnBrk="0" hangingPunct="1">
              <a:defRPr kumimoji="0" sz="800">
                <a:solidFill>
                  <a:schemeClr val="accent2"/>
                </a:solidFill>
              </a:defRPr>
            </a:lvl1pPr>
          </a:lstStyle>
          <a:p>
            <a:fld id="{156A9CE0-2A50-46AE-BAC7-239E11F0A585}" type="datetimeFigureOut">
              <a:rPr lang="nl-BE" smtClean="0"/>
              <a:t>19/05/2023</a:t>
            </a:fld>
            <a:endParaRPr lang="nl-BE"/>
          </a:p>
        </p:txBody>
      </p:sp>
      <p:sp>
        <p:nvSpPr>
          <p:cNvPr id="3" name="Tijdelijke aanduiding voor voettekst 2"/>
          <p:cNvSpPr>
            <a:spLocks noGrp="1"/>
          </p:cNvSpPr>
          <p:nvPr>
            <p:ph type="ftr" sz="quarter" idx="3"/>
          </p:nvPr>
        </p:nvSpPr>
        <p:spPr>
          <a:xfrm>
            <a:off x="5257800" y="510540"/>
            <a:ext cx="1325880" cy="381000"/>
          </a:xfrm>
          <a:prstGeom prst="rect">
            <a:avLst/>
          </a:prstGeom>
        </p:spPr>
        <p:txBody>
          <a:bodyPr vert="horz"/>
          <a:lstStyle>
            <a:lvl1pPr algn="r" eaLnBrk="1" latinLnBrk="0" hangingPunct="1">
              <a:defRPr kumimoji="0" sz="800">
                <a:solidFill>
                  <a:schemeClr val="accent2"/>
                </a:solidFill>
              </a:defRPr>
            </a:lvl1pPr>
          </a:lstStyle>
          <a:p>
            <a:endParaRPr lang="nl-BE"/>
          </a:p>
        </p:txBody>
      </p:sp>
      <p:sp>
        <p:nvSpPr>
          <p:cNvPr id="23" name="Tijdelijke aanduiding voor dianummer 22"/>
          <p:cNvSpPr>
            <a:spLocks noGrp="1"/>
          </p:cNvSpPr>
          <p:nvPr>
            <p:ph type="sldNum" sz="quarter" idx="4"/>
          </p:nvPr>
        </p:nvSpPr>
        <p:spPr>
          <a:xfrm>
            <a:off x="8174736" y="1893"/>
            <a:ext cx="762000" cy="304800"/>
          </a:xfrm>
          <a:prstGeom prst="rect">
            <a:avLst/>
          </a:prstGeom>
        </p:spPr>
        <p:txBody>
          <a:bodyPr vert="horz" anchor="b"/>
          <a:lstStyle>
            <a:lvl1pPr algn="r" eaLnBrk="1" latinLnBrk="0" hangingPunct="1">
              <a:defRPr kumimoji="0" sz="1800">
                <a:solidFill>
                  <a:srgbClr val="FFFFFF"/>
                </a:solidFill>
              </a:defRPr>
            </a:lvl1pPr>
          </a:lstStyle>
          <a:p>
            <a:fld id="{DAB4EA4A-6954-4ADB-A712-F23F7F2A8EF6}" type="slidenum">
              <a:rPr lang="nl-BE" smtClean="0"/>
              <a:t>‹nr.›</a:t>
            </a:fld>
            <a:endParaRPr lang="nl-BE"/>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5194" r="12509"/>
          <a:stretch/>
        </p:blipFill>
        <p:spPr bwMode="auto">
          <a:xfrm>
            <a:off x="7001222" y="193210"/>
            <a:ext cx="1979999" cy="226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el 1"/>
          <p:cNvSpPr>
            <a:spLocks noGrp="1"/>
          </p:cNvSpPr>
          <p:nvPr>
            <p:ph type="ctrTitle"/>
          </p:nvPr>
        </p:nvSpPr>
        <p:spPr>
          <a:xfrm>
            <a:off x="457200" y="1921396"/>
            <a:ext cx="8458200" cy="1225021"/>
          </a:xfrm>
        </p:spPr>
        <p:txBody>
          <a:bodyPr>
            <a:normAutofit/>
          </a:bodyPr>
          <a:lstStyle/>
          <a:p>
            <a:r>
              <a:rPr lang="nl-BE" dirty="0" smtClean="0"/>
              <a:t>Christus’ verhoging</a:t>
            </a:r>
            <a:endParaRPr lang="nl-BE" dirty="0"/>
          </a:p>
        </p:txBody>
      </p:sp>
      <p:sp>
        <p:nvSpPr>
          <p:cNvPr id="3" name="Ondertitel 2"/>
          <p:cNvSpPr>
            <a:spLocks noGrp="1"/>
          </p:cNvSpPr>
          <p:nvPr>
            <p:ph type="subTitle" idx="1"/>
          </p:nvPr>
        </p:nvSpPr>
        <p:spPr/>
        <p:txBody>
          <a:bodyPr/>
          <a:lstStyle/>
          <a:p>
            <a:r>
              <a:rPr lang="nl-BE" dirty="0"/>
              <a:t>d</a:t>
            </a:r>
            <a:r>
              <a:rPr lang="nl-BE" dirty="0" smtClean="0"/>
              <a:t>r. Raymond R. Hausoul</a:t>
            </a:r>
            <a:endParaRPr lang="nl-BE" dirty="0"/>
          </a:p>
        </p:txBody>
      </p:sp>
      <p:pic>
        <p:nvPicPr>
          <p:cNvPr id="4" name="Picture 2"/>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b="-1"/>
          <a:stretch/>
        </p:blipFill>
        <p:spPr bwMode="auto">
          <a:xfrm>
            <a:off x="7001222" y="193210"/>
            <a:ext cx="1979999" cy="2281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191554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323528" y="1417340"/>
            <a:ext cx="8640960" cy="4061440"/>
          </a:xfrm>
        </p:spPr>
        <p:txBody>
          <a:bodyPr>
            <a:normAutofit fontScale="85000" lnSpcReduction="10000"/>
          </a:bodyPr>
          <a:lstStyle/>
          <a:p>
            <a:pPr marL="109728" indent="0">
              <a:buNone/>
            </a:pPr>
            <a:r>
              <a:rPr lang="nl-BE" dirty="0" smtClean="0"/>
              <a:t>Ik </a:t>
            </a:r>
            <a:r>
              <a:rPr lang="nl-BE" dirty="0"/>
              <a:t>geloof in God de Vader, de Almachtige, Schepper van hemel en aarde. En in Jezus Christus, zijn eniggeboren Zoon, onze Heer; die ontvangen is van de heilige Geest, geboren uit de maagd Maria; die geleden heeft onder Pontius Pilatus, is gekruisigd, gestorven en begraven, </a:t>
            </a:r>
            <a:r>
              <a:rPr lang="nl-BE" i="1" dirty="0">
                <a:solidFill>
                  <a:srgbClr val="FF0000"/>
                </a:solidFill>
              </a:rPr>
              <a:t>neergedaald bij de </a:t>
            </a:r>
            <a:r>
              <a:rPr lang="nl-BE" i="1" dirty="0" smtClean="0">
                <a:solidFill>
                  <a:srgbClr val="FF0000"/>
                </a:solidFill>
              </a:rPr>
              <a:t>doden</a:t>
            </a:r>
            <a:r>
              <a:rPr lang="nl-BE" dirty="0" smtClean="0"/>
              <a:t>; </a:t>
            </a:r>
            <a:r>
              <a:rPr lang="nl-BE" dirty="0"/>
              <a:t>op de derde dag opgestaan uit de doden; opgevaren naar de hemel, en zit aan de rechterhand van God, de almachtige Vader; van daar zal Hij komen om te oordelen de levenden en de doden. Ik geloof in de heilige Geest. Ik geloof een heilige, algemene, christelijke kerk, de gemeenschap van de heiligen; vergeving van de zonden; opstanding van het </a:t>
            </a:r>
            <a:r>
              <a:rPr lang="nl-BE" dirty="0" smtClean="0"/>
              <a:t>lichaam in </a:t>
            </a:r>
            <a:r>
              <a:rPr lang="nl-BE" dirty="0"/>
              <a:t>een eeuwig leven. </a:t>
            </a:r>
            <a:r>
              <a:rPr lang="nl-BE" dirty="0" smtClean="0"/>
              <a:t>Amen.</a:t>
            </a:r>
            <a:endParaRPr lang="nl-BE" dirty="0"/>
          </a:p>
        </p:txBody>
      </p:sp>
      <p:sp>
        <p:nvSpPr>
          <p:cNvPr id="4" name="Titel 1"/>
          <p:cNvSpPr>
            <a:spLocks noGrp="1"/>
          </p:cNvSpPr>
          <p:nvPr>
            <p:ph type="title"/>
          </p:nvPr>
        </p:nvSpPr>
        <p:spPr>
          <a:xfrm>
            <a:off x="457200" y="553244"/>
            <a:ext cx="8229600" cy="889000"/>
          </a:xfrm>
        </p:spPr>
        <p:txBody>
          <a:bodyPr>
            <a:normAutofit/>
          </a:bodyPr>
          <a:lstStyle/>
          <a:p>
            <a:r>
              <a:rPr lang="nl-BE" dirty="0" err="1" smtClean="0"/>
              <a:t>Apostolicum</a:t>
            </a:r>
            <a:endParaRPr lang="nl-BE" sz="1800" dirty="0"/>
          </a:p>
        </p:txBody>
      </p:sp>
    </p:spTree>
    <p:extLst>
      <p:ext uri="{BB962C8B-B14F-4D97-AF65-F5344CB8AC3E}">
        <p14:creationId xmlns:p14="http://schemas.microsoft.com/office/powerpoint/2010/main" val="23788250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457200" y="913284"/>
            <a:ext cx="8229600" cy="4565496"/>
          </a:xfrm>
        </p:spPr>
        <p:txBody>
          <a:bodyPr>
            <a:normAutofit fontScale="70000" lnSpcReduction="20000"/>
          </a:bodyPr>
          <a:lstStyle/>
          <a:p>
            <a:pPr marL="109728" indent="0">
              <a:buNone/>
            </a:pPr>
            <a:r>
              <a:rPr lang="nl-BE" dirty="0" smtClean="0"/>
              <a:t>Want </a:t>
            </a:r>
            <a:r>
              <a:rPr lang="nl-BE" dirty="0"/>
              <a:t>ook Christus heeft eenmaal voor zonden geleden, de Rechtvaardige voor de onrechtvaardige, opdat wij tot God zouden worden gebracht. Hij die wel lichamelijk gedood werd, maar door de Geest levend gemaakt werd. In deze is Hij ook heengegaan en heeft Hij verkondigd aan de geesten in </a:t>
            </a:r>
            <a:r>
              <a:rPr lang="nl-BE" dirty="0" smtClean="0"/>
              <a:t>gevangenschap.</a:t>
            </a:r>
          </a:p>
          <a:p>
            <a:pPr marL="109728" indent="0">
              <a:buNone/>
            </a:pPr>
            <a:endParaRPr lang="nl-BE" dirty="0"/>
          </a:p>
          <a:p>
            <a:pPr marL="109728" indent="0">
              <a:buNone/>
            </a:pPr>
            <a:r>
              <a:rPr lang="nl-BE" dirty="0" smtClean="0"/>
              <a:t>Die </a:t>
            </a:r>
            <a:r>
              <a:rPr lang="nl-BE" dirty="0"/>
              <a:t>eens ongehoorzaam waren toen de lankmoedigheid van God bleef afwachten, in de dagen van Noach terwijl de ark gereedgemaakt werd, waarin weinigen, dat zijn acht zielen, door het water werden </a:t>
            </a:r>
            <a:r>
              <a:rPr lang="nl-BE" dirty="0" smtClean="0"/>
              <a:t>gered.</a:t>
            </a:r>
          </a:p>
          <a:p>
            <a:pPr marL="109728" indent="0">
              <a:buNone/>
            </a:pPr>
            <a:endParaRPr lang="nl-BE" dirty="0"/>
          </a:p>
          <a:p>
            <a:pPr marL="109728" indent="0">
              <a:buNone/>
            </a:pPr>
            <a:r>
              <a:rPr lang="nl-BE" dirty="0" smtClean="0"/>
              <a:t>Als </a:t>
            </a:r>
            <a:r>
              <a:rPr lang="nl-BE" dirty="0"/>
              <a:t>tegenbeeld redt de doop jullie nu, niet door een aflegging van de lichamelijke vuilheid, maar de vraag van een goed geweten voor God, door de opstanding van Jezus Christus. Die aan de rechterzijde van God in de hemel is heengegaan, terwijl de engelen, autoriteiten en machten aan hem onderworpen zijn</a:t>
            </a:r>
            <a:r>
              <a:rPr lang="nl-BE" dirty="0" smtClean="0"/>
              <a:t>.</a:t>
            </a:r>
          </a:p>
          <a:p>
            <a:pPr marL="109728" indent="0" algn="r">
              <a:buNone/>
            </a:pPr>
            <a:endParaRPr lang="nl-BE" dirty="0" smtClean="0"/>
          </a:p>
          <a:p>
            <a:pPr marL="109728" indent="0" algn="r">
              <a:buNone/>
            </a:pPr>
            <a:r>
              <a:rPr lang="nl-BE" dirty="0" smtClean="0"/>
              <a:t>– 1 Petrus 3:18-22</a:t>
            </a:r>
            <a:endParaRPr lang="nl-BE" dirty="0"/>
          </a:p>
        </p:txBody>
      </p:sp>
    </p:spTree>
    <p:extLst>
      <p:ext uri="{BB962C8B-B14F-4D97-AF65-F5344CB8AC3E}">
        <p14:creationId xmlns:p14="http://schemas.microsoft.com/office/powerpoint/2010/main" val="32712234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BE" dirty="0" smtClean="0"/>
              <a:t>De verhogingen van Christus</a:t>
            </a:r>
            <a:endParaRPr lang="nl-BE" dirty="0"/>
          </a:p>
        </p:txBody>
      </p:sp>
      <p:graphicFrame>
        <p:nvGraphicFramePr>
          <p:cNvPr id="4" name="Tijdelijke aanduiding voor inhoud 3"/>
          <p:cNvGraphicFramePr>
            <a:graphicFrameLocks noGrp="1"/>
          </p:cNvGraphicFramePr>
          <p:nvPr>
            <p:ph idx="1"/>
            <p:extLst>
              <p:ext uri="{D42A27DB-BD31-4B8C-83A1-F6EECF244321}">
                <p14:modId xmlns:p14="http://schemas.microsoft.com/office/powerpoint/2010/main" val="533319449"/>
              </p:ext>
            </p:extLst>
          </p:nvPr>
        </p:nvGraphicFramePr>
        <p:xfrm>
          <a:off x="457200" y="1874838"/>
          <a:ext cx="8229600" cy="360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0503255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212</TotalTime>
  <Words>310</Words>
  <Application>Microsoft Office PowerPoint</Application>
  <PresentationFormat>Diavoorstelling (16:10)</PresentationFormat>
  <Paragraphs>15</Paragraphs>
  <Slides>4</Slides>
  <Notes>0</Notes>
  <HiddenSlides>0</HiddenSlides>
  <MMClips>0</MMClips>
  <ScaleCrop>false</ScaleCrop>
  <HeadingPairs>
    <vt:vector size="4" baseType="variant">
      <vt:variant>
        <vt:lpstr>Thema</vt:lpstr>
      </vt:variant>
      <vt:variant>
        <vt:i4>1</vt:i4>
      </vt:variant>
      <vt:variant>
        <vt:lpstr>Diatitels</vt:lpstr>
      </vt:variant>
      <vt:variant>
        <vt:i4>4</vt:i4>
      </vt:variant>
    </vt:vector>
  </HeadingPairs>
  <TitlesOfParts>
    <vt:vector size="5" baseType="lpstr">
      <vt:lpstr>Urban</vt:lpstr>
      <vt:lpstr>Christus’ verhoging</vt:lpstr>
      <vt:lpstr>Apostolicum</vt:lpstr>
      <vt:lpstr>PowerPoint-presentatie</vt:lpstr>
      <vt:lpstr>De verhogingen van Christus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RRH</dc:creator>
  <cp:lastModifiedBy>*</cp:lastModifiedBy>
  <cp:revision>106</cp:revision>
  <dcterms:created xsi:type="dcterms:W3CDTF">2019-09-04T13:46:42Z</dcterms:created>
  <dcterms:modified xsi:type="dcterms:W3CDTF">2023-05-19T09:41:19Z</dcterms:modified>
</cp:coreProperties>
</file>